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EB"/>
    <a:srgbClr val="0167A6"/>
    <a:srgbClr val="F77F22"/>
    <a:srgbClr val="7B3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722"/>
  </p:normalViewPr>
  <p:slideViewPr>
    <p:cSldViewPr snapToObjects="1">
      <p:cViewPr varScale="1">
        <p:scale>
          <a:sx n="81" d="100"/>
          <a:sy n="8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F847-1302-0845-902A-9604C14FB4C9}" type="datetimeFigureOut">
              <a:rPr lang="en-US" smtClean="0"/>
              <a:pPr/>
              <a:t>2024/03/23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E5A7-9B71-D443-99F5-25C84E6C1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4745-69C3-FB47-B46A-773B105CC7E8}" type="datetimeFigureOut">
              <a:rPr lang="en-US" smtClean="0"/>
              <a:pPr/>
              <a:t>2024/03/23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D261F-952A-7540-99C8-DDBA29FA1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3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(Primary Title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261F-952A-7540-99C8-DDBA29FA1F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(Secondary Title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261F-952A-7540-99C8-DDBA29FA1F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(Secondary Title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261F-952A-7540-99C8-DDBA29FA1F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5184576" cy="2846408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rgbClr val="02A5E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262210"/>
            <a:ext cx="5184576" cy="75907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82321"/>
            <a:ext cx="936104" cy="287039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2EB79D-3BBB-824B-B785-23AD360A9A47}" type="datetime1">
              <a:rPr lang="en-US" smtClean="0"/>
              <a:pPr/>
              <a:t>2024/03/23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43608" y="6165304"/>
            <a:ext cx="45365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5184576" cy="2846408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262210"/>
            <a:ext cx="5184576" cy="75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82321"/>
            <a:ext cx="936104" cy="287039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2EB79D-3BBB-824B-B785-23AD360A9A47}" type="datetime1">
              <a:rPr lang="en-US" smtClean="0"/>
              <a:pPr/>
              <a:t>2024/03/23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43608" y="6165304"/>
            <a:ext cx="453650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614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2A5E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367240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89F82-3E81-3444-83B9-4075ED79EB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9200" y="2438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6144"/>
          </a:xfrm>
        </p:spPr>
        <p:txBody>
          <a:bodyPr/>
          <a:lstStyle>
            <a:lvl1pPr>
              <a:defRPr b="1">
                <a:solidFill>
                  <a:srgbClr val="02A5E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89762" cy="3764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 b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 b="0"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 b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 b="0" i="1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100264" cy="3764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 i="1"/>
            </a:lvl3pPr>
            <a:lvl4pPr>
              <a:defRPr sz="1600"/>
            </a:lvl4pPr>
            <a:lvl5pPr>
              <a:defRPr sz="16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043608" y="5661248"/>
            <a:ext cx="4608512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(bra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34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8280920" cy="129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67544" y="2059805"/>
            <a:ext cx="8280920" cy="396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5" r:id="rId5"/>
    <p:sldLayoutId id="2147483654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2A5EB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9D-3BBB-824B-B785-23AD360A9A47}" type="datetime1">
              <a:rPr lang="en-US" smtClean="0"/>
              <a:pPr/>
              <a:t>2024/03/23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B9202-0BD0-4C86-AE3C-9DA9FC574587}"/>
              </a:ext>
            </a:extLst>
          </p:cNvPr>
          <p:cNvSpPr txBox="1"/>
          <p:nvPr/>
        </p:nvSpPr>
        <p:spPr>
          <a:xfrm>
            <a:off x="1008256" y="2133600"/>
            <a:ext cx="54687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INSTRUCTIONS –</a:t>
            </a:r>
          </a:p>
          <a:p>
            <a:r>
              <a:rPr lang="en-CA" sz="2800" dirty="0">
                <a:solidFill>
                  <a:srgbClr val="FF0000"/>
                </a:solidFill>
              </a:rPr>
              <a:t>disclosure slides must be visually presented to the audience AND verbalized by the speaker.</a:t>
            </a:r>
          </a:p>
          <a:p>
            <a:endParaRPr lang="en-CA" sz="2800" dirty="0">
              <a:solidFill>
                <a:srgbClr val="FF0000"/>
              </a:solidFill>
            </a:endParaRPr>
          </a:p>
          <a:p>
            <a:r>
              <a:rPr lang="en-CA" sz="2800" dirty="0">
                <a:solidFill>
                  <a:srgbClr val="FF0000"/>
                </a:solidFill>
              </a:rPr>
              <a:t>You can, however, change the formatting of the two slides.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6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cap="small" dirty="0">
                <a:latin typeface="Calibri" pitchFamily="34" charset="0"/>
              </a:rPr>
              <a:t>Disclosure of Influence or Bias</a:t>
            </a:r>
            <a:br>
              <a:rPr lang="en-CA" cap="small" dirty="0">
                <a:latin typeface="Calibri" pitchFamily="34" charset="0"/>
              </a:rPr>
            </a:br>
            <a:r>
              <a:rPr lang="en-CA" cap="small" dirty="0">
                <a:latin typeface="Calibri" pitchFamily="34" charset="0"/>
              </a:rPr>
              <a:t> </a:t>
            </a:r>
            <a:r>
              <a:rPr lang="en-CA" sz="3600" cap="small" dirty="0">
                <a:latin typeface="Calibri" pitchFamily="34" charset="0"/>
              </a:rPr>
              <a:t>Individual - Presenter/Speaker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 </a:t>
            </a:r>
            <a:r>
              <a:rPr lang="en-US" altLang="en-US" b="1" dirty="0">
                <a:solidFill>
                  <a:schemeClr val="tx1"/>
                </a:solidFill>
              </a:rPr>
              <a:t>do not </a:t>
            </a:r>
            <a:r>
              <a:rPr lang="en-US" altLang="en-US" dirty="0">
                <a:solidFill>
                  <a:schemeClr val="tx1"/>
                </a:solidFill>
              </a:rPr>
              <a:t>have any involvement with industry that may be perceived to influence the content of this presentation.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9D-3BBB-824B-B785-23AD360A9A47}" type="datetime1">
              <a:rPr lang="en-US" smtClean="0"/>
              <a:pPr/>
              <a:t>2024/03/23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2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6271592" cy="2846408"/>
          </a:xfrm>
        </p:spPr>
        <p:txBody>
          <a:bodyPr>
            <a:normAutofit fontScale="90000"/>
          </a:bodyPr>
          <a:lstStyle/>
          <a:p>
            <a:r>
              <a:rPr lang="en-CA" sz="5400" cap="small" dirty="0">
                <a:latin typeface="Calibri" pitchFamily="34" charset="0"/>
              </a:rPr>
              <a:t>Barriers to Implementation</a:t>
            </a:r>
            <a:br>
              <a:rPr lang="en-CA" sz="5400" cap="small" dirty="0">
                <a:latin typeface="Calibri" pitchFamily="34" charset="0"/>
              </a:rPr>
            </a:br>
            <a:r>
              <a:rPr lang="en-CA" sz="5400" cap="small" dirty="0">
                <a:latin typeface="Calibri" pitchFamily="34" charset="0"/>
              </a:rPr>
              <a:t> </a:t>
            </a:r>
            <a:r>
              <a:rPr lang="en-CA" cap="small" dirty="0">
                <a:latin typeface="Calibri" pitchFamily="34" charset="0"/>
              </a:rPr>
              <a:t>Individual - Presenter/Speaker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262210"/>
            <a:ext cx="5433392" cy="759078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 </a:t>
            </a:r>
            <a:r>
              <a:rPr lang="en-US" altLang="en-US" b="1" dirty="0">
                <a:solidFill>
                  <a:schemeClr val="tx1"/>
                </a:solidFill>
              </a:rPr>
              <a:t>do not </a:t>
            </a:r>
            <a:r>
              <a:rPr lang="en-US" altLang="en-US" dirty="0">
                <a:solidFill>
                  <a:schemeClr val="tx1"/>
                </a:solidFill>
              </a:rPr>
              <a:t>have any barriers to practice change implementation to report .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OR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 experienced/foresee the following barriers when implementing this practice change….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B79D-3BBB-824B-B785-23AD360A9A47}" type="datetime1">
              <a:rPr lang="en-US" smtClean="0"/>
              <a:pPr/>
              <a:t>2024/03/23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pt+NSHA" id="{3FF8ABEA-44BF-8B4E-B3BC-77906AB375B5}" vid="{2D8C8F4A-6242-4B44-9BDE-B207DA1E8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DOA-PPTStandardWidthonlyDept</Template>
  <TotalTime>37</TotalTime>
  <Words>120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Disclosure of Influence or Bias  Individual - Presenter/Speaker</vt:lpstr>
      <vt:lpstr>Barriers to Implementation  Individual - Presenter/Speaker</vt:lpstr>
    </vt:vector>
  </TitlesOfParts>
  <Company>NSHA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Tughan, Dave</dc:creator>
  <cp:lastModifiedBy>Zahavich, Ashley</cp:lastModifiedBy>
  <cp:revision>6</cp:revision>
  <dcterms:created xsi:type="dcterms:W3CDTF">2018-08-01T14:24:28Z</dcterms:created>
  <dcterms:modified xsi:type="dcterms:W3CDTF">2024-03-24T00:00:10Z</dcterms:modified>
</cp:coreProperties>
</file>